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4" r:id="rId5"/>
    <p:sldMasterId id="2147483770" r:id="rId6"/>
    <p:sldMasterId id="2147483786" r:id="rId7"/>
    <p:sldMasterId id="2147483788" r:id="rId8"/>
  </p:sldMasterIdLst>
  <p:notesMasterIdLst>
    <p:notesMasterId r:id="rId13"/>
  </p:notesMasterIdLst>
  <p:handoutMasterIdLst>
    <p:handoutMasterId r:id="rId14"/>
  </p:handoutMasterIdLst>
  <p:sldIdLst>
    <p:sldId id="3065" r:id="rId9"/>
    <p:sldId id="3100" r:id="rId10"/>
    <p:sldId id="3111" r:id="rId11"/>
    <p:sldId id="3081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100"/>
            <p14:sldId id="3111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5494-DA28-47E3-BF85-CE482F132B4C}" v="31" dt="2024-02-09T14:13:31.976"/>
    <p1510:client id="{75CB7FEF-D1E3-4E76-BB94-33C46B4B0CF3}" v="3" dt="2024-02-09T14:18:04.608"/>
    <p1510:client id="{832E4531-5920-41B7-AA74-3C11659E0057}" v="9" dt="2024-02-10T00:29:3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0" autoAdjust="0"/>
    <p:restoredTop sz="94826" autoAdjust="0"/>
  </p:normalViewPr>
  <p:slideViewPr>
    <p:cSldViewPr snapToGrid="0">
      <p:cViewPr varScale="1">
        <p:scale>
          <a:sx n="101" d="100"/>
          <a:sy n="101" d="100"/>
        </p:scale>
        <p:origin x="15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05.04.2024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Fame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Intense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Intense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Phantom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Intense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Intense</a:t>
            </a:r>
            <a:endParaRPr lang="de-DE" sz="1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22.04.2024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15.04.2024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4ML Miniatur </a:t>
            </a:r>
            <a:r>
              <a:rPr lang="de-DE" sz="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Fame</a:t>
            </a:r>
            <a:b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10ML </a:t>
            </a:r>
            <a:r>
              <a:rPr lang="de-DE" sz="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Travelspray</a:t>
            </a:r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Phantom</a:t>
            </a:r>
          </a:p>
          <a:p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1,5 ML Samples </a:t>
            </a:r>
            <a:r>
              <a:rPr lang="de-DE" sz="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Fame</a:t>
            </a:r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+ Phantom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29.04.-09.06.2024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9BE380-D8DB-5F5A-B8E1-C10E750DD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3" t="25793" r="12991" b="19778"/>
          <a:stretch/>
        </p:blipFill>
        <p:spPr>
          <a:xfrm>
            <a:off x="5095549" y="1262232"/>
            <a:ext cx="951515" cy="166719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472653E-4020-F137-28FD-8FD61A9E7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2" t="13988" r="9080" b="13813"/>
          <a:stretch/>
        </p:blipFill>
        <p:spPr>
          <a:xfrm>
            <a:off x="1600200" y="1327232"/>
            <a:ext cx="2019997" cy="16401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F399E68-B7BA-4254-875F-D4927A5D77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t="20879" r="45217" b="19779"/>
          <a:stretch/>
        </p:blipFill>
        <p:spPr>
          <a:xfrm>
            <a:off x="3766641" y="1248123"/>
            <a:ext cx="1229222" cy="174829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BB855FD-B108-6988-5C47-92B6763742C0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Fame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Intense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EdP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Intense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	Phantom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Intense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EdP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Intense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Jasmin 	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Weihrauch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Sandelholz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BFEDB9-9423-EDC0-48FE-5A5342043918}"/>
              </a:ext>
            </a:extLst>
          </p:cNvPr>
          <p:cNvSpPr txBox="1"/>
          <p:nvPr/>
        </p:nvSpPr>
        <p:spPr>
          <a:xfrm>
            <a:off x="3741298" y="4127718"/>
            <a:ext cx="328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Orangenblüte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Lavendel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Vanille</a:t>
            </a:r>
          </a:p>
        </p:txBody>
      </p:sp>
    </p:spTree>
    <p:extLst>
      <p:ext uri="{BB962C8B-B14F-4D97-AF65-F5344CB8AC3E}">
        <p14:creationId xmlns:p14="http://schemas.microsoft.com/office/powerpoint/2010/main" val="175502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  <p:sp>
        <p:nvSpPr>
          <p:cNvPr id="8" name="68 Rectángulo">
            <a:extLst>
              <a:ext uri="{FF2B5EF4-FFF2-40B4-BE49-F238E27FC236}">
                <a16:creationId xmlns:a16="http://schemas.microsoft.com/office/drawing/2014/main" id="{BCCF8AE5-55D1-FDFB-AC00-5157C384B0BF}"/>
              </a:ext>
            </a:extLst>
          </p:cNvPr>
          <p:cNvSpPr/>
          <p:nvPr/>
        </p:nvSpPr>
        <p:spPr bwMode="auto">
          <a:xfrm>
            <a:off x="392332" y="2376285"/>
            <a:ext cx="900000" cy="938364"/>
          </a:xfrm>
          <a:prstGeom prst="rect">
            <a:avLst/>
          </a:prstGeom>
          <a:solidFill>
            <a:srgbClr val="C5B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FAME</a:t>
            </a:r>
          </a:p>
        </p:txBody>
      </p:sp>
      <p:cxnSp>
        <p:nvCxnSpPr>
          <p:cNvPr id="10" name="Conector recto 183">
            <a:extLst>
              <a:ext uri="{FF2B5EF4-FFF2-40B4-BE49-F238E27FC236}">
                <a16:creationId xmlns:a16="http://schemas.microsoft.com/office/drawing/2014/main" id="{19C3740B-8BB0-6FE2-78FA-1F128CFBC3D9}"/>
              </a:ext>
            </a:extLst>
          </p:cNvPr>
          <p:cNvCxnSpPr>
            <a:cxnSpLocks/>
          </p:cNvCxnSpPr>
          <p:nvPr/>
        </p:nvCxnSpPr>
        <p:spPr>
          <a:xfrm>
            <a:off x="455467" y="1931729"/>
            <a:ext cx="1133943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85">
            <a:extLst>
              <a:ext uri="{FF2B5EF4-FFF2-40B4-BE49-F238E27FC236}">
                <a16:creationId xmlns:a16="http://schemas.microsoft.com/office/drawing/2014/main" id="{2942BEE0-FE12-5EA2-9DAF-F423D397BBB5}"/>
              </a:ext>
            </a:extLst>
          </p:cNvPr>
          <p:cNvCxnSpPr>
            <a:cxnSpLocks/>
          </p:cNvCxnSpPr>
          <p:nvPr/>
        </p:nvCxnSpPr>
        <p:spPr>
          <a:xfrm>
            <a:off x="384312" y="3389026"/>
            <a:ext cx="11379636" cy="138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68 Rectángulo">
            <a:extLst>
              <a:ext uri="{FF2B5EF4-FFF2-40B4-BE49-F238E27FC236}">
                <a16:creationId xmlns:a16="http://schemas.microsoft.com/office/drawing/2014/main" id="{0F4A656B-B2A4-1A41-0371-4A4BA82B2CF8}"/>
              </a:ext>
            </a:extLst>
          </p:cNvPr>
          <p:cNvSpPr/>
          <p:nvPr/>
        </p:nvSpPr>
        <p:spPr bwMode="auto">
          <a:xfrm>
            <a:off x="1371075" y="2388584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TV</a:t>
            </a:r>
          </a:p>
        </p:txBody>
      </p:sp>
      <p:sp>
        <p:nvSpPr>
          <p:cNvPr id="13" name="68 Rectángulo">
            <a:extLst>
              <a:ext uri="{FF2B5EF4-FFF2-40B4-BE49-F238E27FC236}">
                <a16:creationId xmlns:a16="http://schemas.microsoft.com/office/drawing/2014/main" id="{F624CD6D-AA2D-2154-69E2-4299064ED107}"/>
              </a:ext>
            </a:extLst>
          </p:cNvPr>
          <p:cNvSpPr/>
          <p:nvPr/>
        </p:nvSpPr>
        <p:spPr bwMode="auto">
          <a:xfrm>
            <a:off x="1371075" y="2709633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DIGITAL</a:t>
            </a:r>
          </a:p>
        </p:txBody>
      </p:sp>
      <p:sp>
        <p:nvSpPr>
          <p:cNvPr id="16" name="Rectangle 105">
            <a:extLst>
              <a:ext uri="{FF2B5EF4-FFF2-40B4-BE49-F238E27FC236}">
                <a16:creationId xmlns:a16="http://schemas.microsoft.com/office/drawing/2014/main" id="{BAC8C390-351E-B4F2-A63E-7C23ECDC03C5}"/>
              </a:ext>
            </a:extLst>
          </p:cNvPr>
          <p:cNvSpPr/>
          <p:nvPr/>
        </p:nvSpPr>
        <p:spPr bwMode="auto">
          <a:xfrm>
            <a:off x="2087603" y="1054525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1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ST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17" name="Rectangle 105">
            <a:extLst>
              <a:ext uri="{FF2B5EF4-FFF2-40B4-BE49-F238E27FC236}">
                <a16:creationId xmlns:a16="http://schemas.microsoft.com/office/drawing/2014/main" id="{634C6EA3-FFEF-81BB-E7C3-770ACA0327BB}"/>
              </a:ext>
            </a:extLst>
          </p:cNvPr>
          <p:cNvSpPr/>
          <p:nvPr/>
        </p:nvSpPr>
        <p:spPr bwMode="auto">
          <a:xfrm>
            <a:off x="2087603" y="1351868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18" name="CuadroTexto 149">
            <a:extLst>
              <a:ext uri="{FF2B5EF4-FFF2-40B4-BE49-F238E27FC236}">
                <a16:creationId xmlns:a16="http://schemas.microsoft.com/office/drawing/2014/main" id="{F570BE94-FB27-35CD-08A2-125003C28C7A}"/>
              </a:ext>
            </a:extLst>
          </p:cNvPr>
          <p:cNvSpPr txBox="1"/>
          <p:nvPr/>
        </p:nvSpPr>
        <p:spPr>
          <a:xfrm>
            <a:off x="2464924" y="1563155"/>
            <a:ext cx="607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S.VAL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CuadroTexto 153">
            <a:extLst>
              <a:ext uri="{FF2B5EF4-FFF2-40B4-BE49-F238E27FC236}">
                <a16:creationId xmlns:a16="http://schemas.microsoft.com/office/drawing/2014/main" id="{95318CB1-EFDC-BF29-AA72-DA1CC7631ADE}"/>
              </a:ext>
            </a:extLst>
          </p:cNvPr>
          <p:cNvSpPr txBox="1"/>
          <p:nvPr/>
        </p:nvSpPr>
        <p:spPr>
          <a:xfrm>
            <a:off x="4661085" y="1560563"/>
            <a:ext cx="383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CuadroTexto 159">
            <a:extLst>
              <a:ext uri="{FF2B5EF4-FFF2-40B4-BE49-F238E27FC236}">
                <a16:creationId xmlns:a16="http://schemas.microsoft.com/office/drawing/2014/main" id="{2D31F1B5-5E44-367E-520A-241DD049D83C}"/>
              </a:ext>
            </a:extLst>
          </p:cNvPr>
          <p:cNvSpPr txBox="1"/>
          <p:nvPr/>
        </p:nvSpPr>
        <p:spPr>
          <a:xfrm>
            <a:off x="6123862" y="1570238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SUMMER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1" name="CuadroTexto 201">
            <a:extLst>
              <a:ext uri="{FF2B5EF4-FFF2-40B4-BE49-F238E27FC236}">
                <a16:creationId xmlns:a16="http://schemas.microsoft.com/office/drawing/2014/main" id="{0D94EB2E-FB5C-B1D0-555A-A7DDA47C4172}"/>
              </a:ext>
            </a:extLst>
          </p:cNvPr>
          <p:cNvSpPr txBox="1"/>
          <p:nvPr/>
        </p:nvSpPr>
        <p:spPr>
          <a:xfrm>
            <a:off x="7974718" y="1552053"/>
            <a:ext cx="441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CuadroTexto 203">
            <a:extLst>
              <a:ext uri="{FF2B5EF4-FFF2-40B4-BE49-F238E27FC236}">
                <a16:creationId xmlns:a16="http://schemas.microsoft.com/office/drawing/2014/main" id="{61198D90-9983-3AC8-4741-40AE2A26259E}"/>
              </a:ext>
            </a:extLst>
          </p:cNvPr>
          <p:cNvSpPr txBox="1"/>
          <p:nvPr/>
        </p:nvSpPr>
        <p:spPr>
          <a:xfrm>
            <a:off x="4975594" y="1560563"/>
            <a:ext cx="351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CuadroTexto 201">
            <a:extLst>
              <a:ext uri="{FF2B5EF4-FFF2-40B4-BE49-F238E27FC236}">
                <a16:creationId xmlns:a16="http://schemas.microsoft.com/office/drawing/2014/main" id="{4A88B59F-9E7D-79BC-E6D5-891082E632F1}"/>
              </a:ext>
            </a:extLst>
          </p:cNvPr>
          <p:cNvSpPr txBox="1"/>
          <p:nvPr/>
        </p:nvSpPr>
        <p:spPr>
          <a:xfrm>
            <a:off x="9645004" y="1565246"/>
            <a:ext cx="85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BF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uadroTexto 149">
            <a:extLst>
              <a:ext uri="{FF2B5EF4-FFF2-40B4-BE49-F238E27FC236}">
                <a16:creationId xmlns:a16="http://schemas.microsoft.com/office/drawing/2014/main" id="{B9C895D5-177F-FB41-3D25-B8194A700213}"/>
              </a:ext>
            </a:extLst>
          </p:cNvPr>
          <p:cNvSpPr txBox="1"/>
          <p:nvPr/>
        </p:nvSpPr>
        <p:spPr>
          <a:xfrm>
            <a:off x="3581255" y="1568513"/>
            <a:ext cx="88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EASTER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Rectangle 105">
            <a:extLst>
              <a:ext uri="{FF2B5EF4-FFF2-40B4-BE49-F238E27FC236}">
                <a16:creationId xmlns:a16="http://schemas.microsoft.com/office/drawing/2014/main" id="{0E78ADFD-496D-47BC-F72F-FB936FED78DA}"/>
              </a:ext>
            </a:extLst>
          </p:cNvPr>
          <p:cNvSpPr/>
          <p:nvPr/>
        </p:nvSpPr>
        <p:spPr bwMode="auto">
          <a:xfrm>
            <a:off x="4511365" y="1352159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26" name="Rectangle 105">
            <a:extLst>
              <a:ext uri="{FF2B5EF4-FFF2-40B4-BE49-F238E27FC236}">
                <a16:creationId xmlns:a16="http://schemas.microsoft.com/office/drawing/2014/main" id="{E0EA1CE8-684B-8EFE-0B3E-B95E90C35F1E}"/>
              </a:ext>
            </a:extLst>
          </p:cNvPr>
          <p:cNvSpPr/>
          <p:nvPr/>
        </p:nvSpPr>
        <p:spPr bwMode="auto">
          <a:xfrm>
            <a:off x="6974971" y="1044646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2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nd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27" name="Rectangle 105">
            <a:extLst>
              <a:ext uri="{FF2B5EF4-FFF2-40B4-BE49-F238E27FC236}">
                <a16:creationId xmlns:a16="http://schemas.microsoft.com/office/drawing/2014/main" id="{688ADCB1-B862-92B6-EF21-384D7D9EB734}"/>
              </a:ext>
            </a:extLst>
          </p:cNvPr>
          <p:cNvSpPr/>
          <p:nvPr/>
        </p:nvSpPr>
        <p:spPr bwMode="auto">
          <a:xfrm>
            <a:off x="6988769" y="1351731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8" name="Rectangle 105">
            <a:extLst>
              <a:ext uri="{FF2B5EF4-FFF2-40B4-BE49-F238E27FC236}">
                <a16:creationId xmlns:a16="http://schemas.microsoft.com/office/drawing/2014/main" id="{0B37862F-9007-56DB-28E8-1D11144E60A5}"/>
              </a:ext>
            </a:extLst>
          </p:cNvPr>
          <p:cNvSpPr/>
          <p:nvPr/>
        </p:nvSpPr>
        <p:spPr bwMode="auto">
          <a:xfrm>
            <a:off x="9404880" y="1351731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29" name="68 Rectángulo">
            <a:extLst>
              <a:ext uri="{FF2B5EF4-FFF2-40B4-BE49-F238E27FC236}">
                <a16:creationId xmlns:a16="http://schemas.microsoft.com/office/drawing/2014/main" id="{DE8F9F48-5038-ED26-A912-9CC092BB440B}"/>
              </a:ext>
            </a:extLst>
          </p:cNvPr>
          <p:cNvSpPr/>
          <p:nvPr/>
        </p:nvSpPr>
        <p:spPr bwMode="auto">
          <a:xfrm>
            <a:off x="1371075" y="3034244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PRINT</a:t>
            </a:r>
          </a:p>
        </p:txBody>
      </p:sp>
      <p:sp>
        <p:nvSpPr>
          <p:cNvPr id="30" name="68 Rectángulo">
            <a:extLst>
              <a:ext uri="{FF2B5EF4-FFF2-40B4-BE49-F238E27FC236}">
                <a16:creationId xmlns:a16="http://schemas.microsoft.com/office/drawing/2014/main" id="{6115C34E-8547-17E3-7044-B05C001CCA42}"/>
              </a:ext>
            </a:extLst>
          </p:cNvPr>
          <p:cNvSpPr/>
          <p:nvPr/>
        </p:nvSpPr>
        <p:spPr bwMode="auto">
          <a:xfrm>
            <a:off x="10637381" y="2370060"/>
            <a:ext cx="1155600" cy="288000"/>
          </a:xfrm>
          <a:prstGeom prst="rect">
            <a:avLst/>
          </a:prstGeom>
          <a:solidFill>
            <a:srgbClr val="C5B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32" name="68 Rectángulo">
            <a:extLst>
              <a:ext uri="{FF2B5EF4-FFF2-40B4-BE49-F238E27FC236}">
                <a16:creationId xmlns:a16="http://schemas.microsoft.com/office/drawing/2014/main" id="{3F4AD008-CE25-F0D7-80DD-10AC06D30092}"/>
              </a:ext>
            </a:extLst>
          </p:cNvPr>
          <p:cNvSpPr/>
          <p:nvPr/>
        </p:nvSpPr>
        <p:spPr bwMode="auto">
          <a:xfrm>
            <a:off x="4442720" y="2390701"/>
            <a:ext cx="1155600" cy="288000"/>
          </a:xfrm>
          <a:prstGeom prst="rect">
            <a:avLst/>
          </a:prstGeom>
          <a:solidFill>
            <a:srgbClr val="C5B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33" name="CuadroTexto 201">
            <a:extLst>
              <a:ext uri="{FF2B5EF4-FFF2-40B4-BE49-F238E27FC236}">
                <a16:creationId xmlns:a16="http://schemas.microsoft.com/office/drawing/2014/main" id="{F63BAEA8-EC49-92F3-9F0C-3FE8CE815F24}"/>
              </a:ext>
            </a:extLst>
          </p:cNvPr>
          <p:cNvSpPr txBox="1"/>
          <p:nvPr/>
        </p:nvSpPr>
        <p:spPr>
          <a:xfrm>
            <a:off x="10831135" y="1571697"/>
            <a:ext cx="85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XMAS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7" name="68 Rectángulo">
            <a:extLst>
              <a:ext uri="{FF2B5EF4-FFF2-40B4-BE49-F238E27FC236}">
                <a16:creationId xmlns:a16="http://schemas.microsoft.com/office/drawing/2014/main" id="{1879482B-EAD9-1E12-78D8-B2650E0F5EF6}"/>
              </a:ext>
            </a:extLst>
          </p:cNvPr>
          <p:cNvSpPr/>
          <p:nvPr/>
        </p:nvSpPr>
        <p:spPr bwMode="auto">
          <a:xfrm>
            <a:off x="2806366" y="3457814"/>
            <a:ext cx="1241724" cy="28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38" name="68 Rectángulo">
            <a:extLst>
              <a:ext uri="{FF2B5EF4-FFF2-40B4-BE49-F238E27FC236}">
                <a16:creationId xmlns:a16="http://schemas.microsoft.com/office/drawing/2014/main" id="{2AAA0821-A6C6-186A-EB52-E752D86932BE}"/>
              </a:ext>
            </a:extLst>
          </p:cNvPr>
          <p:cNvSpPr/>
          <p:nvPr/>
        </p:nvSpPr>
        <p:spPr bwMode="auto">
          <a:xfrm>
            <a:off x="392332" y="4337881"/>
            <a:ext cx="900000" cy="738849"/>
          </a:xfrm>
          <a:prstGeom prst="rect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PHANTOM</a:t>
            </a:r>
          </a:p>
        </p:txBody>
      </p:sp>
      <p:sp>
        <p:nvSpPr>
          <p:cNvPr id="40" name="68 Rectángulo">
            <a:extLst>
              <a:ext uri="{FF2B5EF4-FFF2-40B4-BE49-F238E27FC236}">
                <a16:creationId xmlns:a16="http://schemas.microsoft.com/office/drawing/2014/main" id="{3336FD2F-CFF7-A486-428A-CE2B30245A3F}"/>
              </a:ext>
            </a:extLst>
          </p:cNvPr>
          <p:cNvSpPr/>
          <p:nvPr/>
        </p:nvSpPr>
        <p:spPr bwMode="auto">
          <a:xfrm>
            <a:off x="1371075" y="4750708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DIGITAL</a:t>
            </a:r>
          </a:p>
        </p:txBody>
      </p:sp>
      <p:sp>
        <p:nvSpPr>
          <p:cNvPr id="42" name="68 Rectángulo">
            <a:extLst>
              <a:ext uri="{FF2B5EF4-FFF2-40B4-BE49-F238E27FC236}">
                <a16:creationId xmlns:a16="http://schemas.microsoft.com/office/drawing/2014/main" id="{1397D474-AA3C-BC39-ED97-8FBC36F41188}"/>
              </a:ext>
            </a:extLst>
          </p:cNvPr>
          <p:cNvSpPr/>
          <p:nvPr/>
        </p:nvSpPr>
        <p:spPr bwMode="auto">
          <a:xfrm>
            <a:off x="4442720" y="4341791"/>
            <a:ext cx="1155600" cy="288000"/>
          </a:xfrm>
          <a:prstGeom prst="rect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TBC</a:t>
            </a:r>
          </a:p>
        </p:txBody>
      </p:sp>
      <p:cxnSp>
        <p:nvCxnSpPr>
          <p:cNvPr id="45" name="Conector recto 185">
            <a:extLst>
              <a:ext uri="{FF2B5EF4-FFF2-40B4-BE49-F238E27FC236}">
                <a16:creationId xmlns:a16="http://schemas.microsoft.com/office/drawing/2014/main" id="{334D1ACA-E7DA-7E06-1EB0-010772AC93F5}"/>
              </a:ext>
            </a:extLst>
          </p:cNvPr>
          <p:cNvCxnSpPr>
            <a:cxnSpLocks/>
          </p:cNvCxnSpPr>
          <p:nvPr/>
        </p:nvCxnSpPr>
        <p:spPr>
          <a:xfrm>
            <a:off x="413756" y="5162219"/>
            <a:ext cx="11379636" cy="138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68 Rectángulo">
            <a:extLst>
              <a:ext uri="{FF2B5EF4-FFF2-40B4-BE49-F238E27FC236}">
                <a16:creationId xmlns:a16="http://schemas.microsoft.com/office/drawing/2014/main" id="{47C8B637-A8C6-CC0F-C708-248199A21744}"/>
              </a:ext>
            </a:extLst>
          </p:cNvPr>
          <p:cNvSpPr/>
          <p:nvPr/>
        </p:nvSpPr>
        <p:spPr bwMode="auto">
          <a:xfrm>
            <a:off x="1371075" y="4358347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TV</a:t>
            </a:r>
          </a:p>
        </p:txBody>
      </p:sp>
      <p:pic>
        <p:nvPicPr>
          <p:cNvPr id="47" name="Imagen 30" descr="Flag of Germany - Wikipedia">
            <a:extLst>
              <a:ext uri="{FF2B5EF4-FFF2-40B4-BE49-F238E27FC236}">
                <a16:creationId xmlns:a16="http://schemas.microsoft.com/office/drawing/2014/main" id="{991927C6-8BE5-6351-4C3D-BDD33197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8" y="1496112"/>
            <a:ext cx="590064" cy="3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uadroTexto 149">
            <a:extLst>
              <a:ext uri="{FF2B5EF4-FFF2-40B4-BE49-F238E27FC236}">
                <a16:creationId xmlns:a16="http://schemas.microsoft.com/office/drawing/2014/main" id="{523349E6-000C-5F31-B9F4-AFA290C0E6C9}"/>
              </a:ext>
            </a:extLst>
          </p:cNvPr>
          <p:cNvSpPr txBox="1"/>
          <p:nvPr/>
        </p:nvSpPr>
        <p:spPr>
          <a:xfrm>
            <a:off x="10720803" y="1765405"/>
            <a:ext cx="1072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Arial Black" panose="020B0A04020102020204" pitchFamily="34" charset="0"/>
              </a:rPr>
              <a:t>CW 46 - 52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7" name="68 Rectángulo">
            <a:extLst>
              <a:ext uri="{FF2B5EF4-FFF2-40B4-BE49-F238E27FC236}">
                <a16:creationId xmlns:a16="http://schemas.microsoft.com/office/drawing/2014/main" id="{72216AA4-FBAE-6D06-DFB4-B39EB487FD89}"/>
              </a:ext>
            </a:extLst>
          </p:cNvPr>
          <p:cNvSpPr/>
          <p:nvPr/>
        </p:nvSpPr>
        <p:spPr bwMode="auto">
          <a:xfrm>
            <a:off x="4442720" y="3031466"/>
            <a:ext cx="1155600" cy="288000"/>
          </a:xfrm>
          <a:prstGeom prst="rect">
            <a:avLst/>
          </a:prstGeom>
          <a:solidFill>
            <a:srgbClr val="C5B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58" name="68 Rectángulo">
            <a:extLst>
              <a:ext uri="{FF2B5EF4-FFF2-40B4-BE49-F238E27FC236}">
                <a16:creationId xmlns:a16="http://schemas.microsoft.com/office/drawing/2014/main" id="{BEA48F17-9D82-518E-DF30-151CE3657C45}"/>
              </a:ext>
            </a:extLst>
          </p:cNvPr>
          <p:cNvSpPr/>
          <p:nvPr/>
        </p:nvSpPr>
        <p:spPr bwMode="auto">
          <a:xfrm>
            <a:off x="4442720" y="2711462"/>
            <a:ext cx="1155600" cy="288000"/>
          </a:xfrm>
          <a:prstGeom prst="rect">
            <a:avLst/>
          </a:prstGeom>
          <a:solidFill>
            <a:srgbClr val="C5B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59" name="68 Rectángulo">
            <a:extLst>
              <a:ext uri="{FF2B5EF4-FFF2-40B4-BE49-F238E27FC236}">
                <a16:creationId xmlns:a16="http://schemas.microsoft.com/office/drawing/2014/main" id="{9098323A-F77B-DD9F-E43F-3258E5640360}"/>
              </a:ext>
            </a:extLst>
          </p:cNvPr>
          <p:cNvSpPr/>
          <p:nvPr/>
        </p:nvSpPr>
        <p:spPr bwMode="auto">
          <a:xfrm>
            <a:off x="10637381" y="2690230"/>
            <a:ext cx="1155600" cy="288000"/>
          </a:xfrm>
          <a:prstGeom prst="rect">
            <a:avLst/>
          </a:prstGeom>
          <a:solidFill>
            <a:srgbClr val="C5B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0" name="68 Rectángulo">
            <a:extLst>
              <a:ext uri="{FF2B5EF4-FFF2-40B4-BE49-F238E27FC236}">
                <a16:creationId xmlns:a16="http://schemas.microsoft.com/office/drawing/2014/main" id="{4F8F0C38-01A3-BC15-9DF5-2FAEF230957B}"/>
              </a:ext>
            </a:extLst>
          </p:cNvPr>
          <p:cNvSpPr/>
          <p:nvPr/>
        </p:nvSpPr>
        <p:spPr bwMode="auto">
          <a:xfrm>
            <a:off x="7575780" y="2704731"/>
            <a:ext cx="1155600" cy="288000"/>
          </a:xfrm>
          <a:prstGeom prst="rect">
            <a:avLst/>
          </a:prstGeom>
          <a:solidFill>
            <a:srgbClr val="C5B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1" name="68 Rectángulo">
            <a:extLst>
              <a:ext uri="{FF2B5EF4-FFF2-40B4-BE49-F238E27FC236}">
                <a16:creationId xmlns:a16="http://schemas.microsoft.com/office/drawing/2014/main" id="{177A5DF9-3438-19EB-42EA-684167D6BFFA}"/>
              </a:ext>
            </a:extLst>
          </p:cNvPr>
          <p:cNvSpPr/>
          <p:nvPr/>
        </p:nvSpPr>
        <p:spPr bwMode="auto">
          <a:xfrm>
            <a:off x="4442720" y="4722699"/>
            <a:ext cx="1155600" cy="288000"/>
          </a:xfrm>
          <a:prstGeom prst="rect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2" name="68 Rectángulo">
            <a:extLst>
              <a:ext uri="{FF2B5EF4-FFF2-40B4-BE49-F238E27FC236}">
                <a16:creationId xmlns:a16="http://schemas.microsoft.com/office/drawing/2014/main" id="{1C00BF08-55B1-6330-DE09-616028994B44}"/>
              </a:ext>
            </a:extLst>
          </p:cNvPr>
          <p:cNvSpPr/>
          <p:nvPr/>
        </p:nvSpPr>
        <p:spPr bwMode="auto">
          <a:xfrm>
            <a:off x="10637381" y="4341791"/>
            <a:ext cx="1155600" cy="288000"/>
          </a:xfrm>
          <a:prstGeom prst="rect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3" name="68 Rectángulo">
            <a:extLst>
              <a:ext uri="{FF2B5EF4-FFF2-40B4-BE49-F238E27FC236}">
                <a16:creationId xmlns:a16="http://schemas.microsoft.com/office/drawing/2014/main" id="{1E0F08F8-BD04-DFD3-FB38-058FD61160F9}"/>
              </a:ext>
            </a:extLst>
          </p:cNvPr>
          <p:cNvSpPr/>
          <p:nvPr/>
        </p:nvSpPr>
        <p:spPr bwMode="auto">
          <a:xfrm>
            <a:off x="10637381" y="4719585"/>
            <a:ext cx="1155600" cy="288000"/>
          </a:xfrm>
          <a:prstGeom prst="rect">
            <a:avLst/>
          </a:pr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9" name="CuadroTexto 149">
            <a:extLst>
              <a:ext uri="{FF2B5EF4-FFF2-40B4-BE49-F238E27FC236}">
                <a16:creationId xmlns:a16="http://schemas.microsoft.com/office/drawing/2014/main" id="{4B347C9F-6D34-F8E4-D5B7-871DDD75C079}"/>
              </a:ext>
            </a:extLst>
          </p:cNvPr>
          <p:cNvSpPr txBox="1"/>
          <p:nvPr/>
        </p:nvSpPr>
        <p:spPr>
          <a:xfrm>
            <a:off x="7463784" y="1720184"/>
            <a:ext cx="1463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02.09. – 13.10.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0" name="CuadroTexto 149">
            <a:extLst>
              <a:ext uri="{FF2B5EF4-FFF2-40B4-BE49-F238E27FC236}">
                <a16:creationId xmlns:a16="http://schemas.microsoft.com/office/drawing/2014/main" id="{FF77484C-61E3-26CB-764C-B55C92280778}"/>
              </a:ext>
            </a:extLst>
          </p:cNvPr>
          <p:cNvSpPr txBox="1"/>
          <p:nvPr/>
        </p:nvSpPr>
        <p:spPr>
          <a:xfrm>
            <a:off x="4289013" y="2154836"/>
            <a:ext cx="1463014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29.04. – 09.06.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1" name="CuadroTexto 149">
            <a:extLst>
              <a:ext uri="{FF2B5EF4-FFF2-40B4-BE49-F238E27FC236}">
                <a16:creationId xmlns:a16="http://schemas.microsoft.com/office/drawing/2014/main" id="{7329B16C-C342-67DF-32E7-B39CC6B0F28A}"/>
              </a:ext>
            </a:extLst>
          </p:cNvPr>
          <p:cNvSpPr txBox="1"/>
          <p:nvPr/>
        </p:nvSpPr>
        <p:spPr>
          <a:xfrm>
            <a:off x="7422073" y="2456092"/>
            <a:ext cx="1463014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16.09. – 21.10.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2" name="CuadroTexto 149">
            <a:extLst>
              <a:ext uri="{FF2B5EF4-FFF2-40B4-BE49-F238E27FC236}">
                <a16:creationId xmlns:a16="http://schemas.microsoft.com/office/drawing/2014/main" id="{E8A523DB-8A63-86DF-A8ED-AD70E76A6CB6}"/>
              </a:ext>
            </a:extLst>
          </p:cNvPr>
          <p:cNvSpPr txBox="1"/>
          <p:nvPr/>
        </p:nvSpPr>
        <p:spPr>
          <a:xfrm>
            <a:off x="4289013" y="4104138"/>
            <a:ext cx="1463014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29.04. – 09.06.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18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C01C48590964893BD56CE5FDDF96B" ma:contentTypeVersion="16" ma:contentTypeDescription="Create a new document." ma:contentTypeScope="" ma:versionID="a34536f81100ae7828f293a0117f054c">
  <xsd:schema xmlns:xsd="http://www.w3.org/2001/XMLSchema" xmlns:xs="http://www.w3.org/2001/XMLSchema" xmlns:p="http://schemas.microsoft.com/office/2006/metadata/properties" xmlns:ns2="82c8fb71-d2fe-4de1-8e4c-186d2d8c0abc" xmlns:ns3="fb747fb7-c6ef-468b-89ec-ced32eac9b39" targetNamespace="http://schemas.microsoft.com/office/2006/metadata/properties" ma:root="true" ma:fieldsID="b56c520d7e8d30e0cf9384aab8881dec" ns2:_="" ns3:_="">
    <xsd:import namespace="82c8fb71-d2fe-4de1-8e4c-186d2d8c0abc"/>
    <xsd:import namespace="fb747fb7-c6ef-468b-89ec-ced32eac9b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8fb71-d2fe-4de1-8e4c-186d2d8c0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d7ae316-b44d-4a47-b24b-4b90ed7a8a6d}" ma:internalName="TaxCatchAll" ma:showField="CatchAllData" ma:web="82c8fb71-d2fe-4de1-8e4c-186d2d8c0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7fb7-c6ef-468b-89ec-ced32eac9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7bd6c9-6b6a-44ce-827c-cecfcecc95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47fb7-c6ef-468b-89ec-ced32eac9b39">
      <Terms xmlns="http://schemas.microsoft.com/office/infopath/2007/PartnerControls"/>
    </lcf76f155ced4ddcb4097134ff3c332f>
    <TaxCatchAll xmlns="82c8fb71-d2fe-4de1-8e4c-186d2d8c0abc" xsi:nil="true"/>
  </documentManagement>
</p:properties>
</file>

<file path=customXml/itemProps1.xml><?xml version="1.0" encoding="utf-8"?>
<ds:datastoreItem xmlns:ds="http://schemas.openxmlformats.org/officeDocument/2006/customXml" ds:itemID="{9EB0DC1D-EA29-487D-ACEA-BA29EA39E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77ABA-C59E-4022-B9BF-E1EE89C2B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8fb71-d2fe-4de1-8e4c-186d2d8c0abc"/>
    <ds:schemaRef ds:uri="fb747fb7-c6ef-468b-89ec-ced32eac9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F6F42-871B-4392-A6D8-9DFD048B0ADA}">
  <ds:schemaRefs>
    <ds:schemaRef ds:uri="http://schemas.microsoft.com/office/2006/metadata/properties"/>
    <ds:schemaRef ds:uri="http://schemas.microsoft.com/office/infopath/2007/PartnerControls"/>
    <ds:schemaRef ds:uri="fb747fb7-c6ef-468b-89ec-ced32eac9b39"/>
    <ds:schemaRef ds:uri="82c8fb71-d2fe-4de1-8e4c-186d2d8c0abc"/>
  </ds:schemaRefs>
</ds:datastoreItem>
</file>

<file path=docMetadata/LabelInfo.xml><?xml version="1.0" encoding="utf-8"?>
<clbl:labelList xmlns:clbl="http://schemas.microsoft.com/office/2020/mipLabelMetadata">
  <clbl:label id="{6d874a0c-7cde-47e4-918d-86d77bc75633}" enabled="0" method="" siteId="{6d874a0c-7cde-47e4-918d-86d77bc756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</Words>
  <Application>Microsoft Office PowerPoint</Application>
  <PresentationFormat>Breitbild</PresentationFormat>
  <Paragraphs>97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Georgia</vt:lpstr>
      <vt:lpstr>Tahoma</vt:lpstr>
      <vt:lpstr>TheSansB W3 Light</vt:lpstr>
      <vt:lpstr>TheSansB W5 Plain</vt:lpstr>
      <vt:lpstr>TheSansB W8 ExtraBold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Sven Becker</cp:lastModifiedBy>
  <cp:revision>667</cp:revision>
  <cp:lastPrinted>2021-10-12T08:01:43Z</cp:lastPrinted>
  <dcterms:created xsi:type="dcterms:W3CDTF">2019-01-03T07:40:27Z</dcterms:created>
  <dcterms:modified xsi:type="dcterms:W3CDTF">2024-02-14T12:38:18Z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0x01010050AC01C48590964893BD56CE5FDDF96B</vt:lpwstr>
  </property>
  <property fmtid="{D5CDD505-2E9C-101B-9397-08002B2CF9AE}" pid="3" name="MediaServiceImageTags">
    <vt:lpwstr/>
  </property>
</Properties>
</file>